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39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50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6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4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99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5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9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5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0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7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12/12/2020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2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DFB37BAF-BD35-4046-9ED5-B5A9299E5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2010" r="-1" b="371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69D3E-146B-4A9B-90FD-D8654372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ru-RU" altLang="ja-JP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Текстовый квест</a:t>
            </a:r>
            <a:br>
              <a:rPr kumimoji="0" lang="ru-RU" altLang="ja-JP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1" lang="ja-JP" altLang="en-US" sz="40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05E7E7-3D37-42FE-A22D-01BFD7424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5054199"/>
            <a:ext cx="9781327" cy="1072198"/>
          </a:xfrm>
        </p:spPr>
        <p:txBody>
          <a:bodyPr anchor="t">
            <a:normAutofit/>
          </a:bodyPr>
          <a:lstStyle/>
          <a:p>
            <a:r>
              <a:rPr kumimoji="1" lang="ru-RU" altLang="ja-JP" sz="2200" dirty="0">
                <a:solidFill>
                  <a:srgbClr val="FFFFFF"/>
                </a:solidFill>
              </a:rPr>
              <a:t>От Бауманских </a:t>
            </a:r>
            <a:r>
              <a:rPr kumimoji="1" lang="ru-RU" altLang="ja-JP" sz="2200" dirty="0" err="1">
                <a:solidFill>
                  <a:srgbClr val="FFFFFF"/>
                </a:solidFill>
              </a:rPr>
              <a:t>питонистов</a:t>
            </a:r>
            <a:endParaRPr kumimoji="1" lang="ja-JP" altLang="en-US" sz="2200" dirty="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776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172223-576E-43ED-B297-98A7DB8B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ru-RU" altLang="ja-JP" dirty="0"/>
              <a:t>Задачи:</a:t>
            </a:r>
            <a:endParaRPr kumimoji="1" lang="ja-JP" alt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872E47-3DD3-453E-8C05-C5AF569BF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ru-RU" altLang="ja-JP" dirty="0"/>
              <a:t>Написать программу с разветвленными путями, чтобы пользователь сам мог принимать решения</a:t>
            </a:r>
            <a:endParaRPr kumimoji="1" lang="en-US" altLang="ja-JP" dirty="0"/>
          </a:p>
          <a:p>
            <a:r>
              <a:rPr kumimoji="1" lang="ru-RU" altLang="ja-JP" dirty="0"/>
              <a:t>Подогреть интерес к </a:t>
            </a:r>
            <a:r>
              <a:rPr kumimoji="1" lang="en-US" altLang="ja-JP" dirty="0"/>
              <a:t>Python </a:t>
            </a:r>
            <a:r>
              <a:rPr kumimoji="1" lang="ru-RU" altLang="ja-JP" dirty="0"/>
              <a:t>и работе с ним </a:t>
            </a:r>
          </a:p>
          <a:p>
            <a:endParaRPr kumimoji="1" lang="ru-RU" altLang="ja-JP" dirty="0"/>
          </a:p>
          <a:p>
            <a:endParaRPr kumimoji="1" lang="ru-RU" altLang="ja-JP" dirty="0"/>
          </a:p>
        </p:txBody>
      </p:sp>
    </p:spTree>
    <p:extLst>
      <p:ext uri="{BB962C8B-B14F-4D97-AF65-F5344CB8AC3E}">
        <p14:creationId xmlns:p14="http://schemas.microsoft.com/office/powerpoint/2010/main" val="32881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1F59ECC-B5F5-40F1-B298-A26C3497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68337"/>
            <a:ext cx="5157787" cy="1104643"/>
          </a:xfrm>
        </p:spPr>
        <p:txBody>
          <a:bodyPr>
            <a:normAutofit/>
          </a:bodyPr>
          <a:lstStyle/>
          <a:p>
            <a:r>
              <a:rPr lang="ru-RU" altLang="ja-JP" sz="3600" dirty="0"/>
              <a:t>Цель:</a:t>
            </a:r>
            <a:endParaRPr lang="ja-JP" altLang="en-US" sz="36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C3F34AD-D3CC-4A53-82F0-BFE34FCE3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18270"/>
            <a:ext cx="5157787" cy="4171393"/>
          </a:xfrm>
        </p:spPr>
        <p:txBody>
          <a:bodyPr/>
          <a:lstStyle/>
          <a:p>
            <a:r>
              <a:rPr lang="ru-RU" altLang="ja-JP" dirty="0"/>
              <a:t>Сделать развлекательную программу для пользователя, чтобы от выбранного им пути, изменялся исход игры</a:t>
            </a:r>
            <a:endParaRPr lang="ja-JP" alt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563388B-ED5F-4892-AF12-4DF2CE7C9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7603" y="668337"/>
            <a:ext cx="5183188" cy="1104643"/>
          </a:xfrm>
        </p:spPr>
        <p:txBody>
          <a:bodyPr>
            <a:normAutofit/>
          </a:bodyPr>
          <a:lstStyle/>
          <a:p>
            <a:r>
              <a:rPr lang="ru-RU" altLang="ja-JP" sz="3600" dirty="0"/>
              <a:t>Проблемы:</a:t>
            </a:r>
            <a:endParaRPr lang="ja-JP" altLang="en-US" sz="3600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570A098-338C-499E-9DF3-FE915B545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18270"/>
            <a:ext cx="5183188" cy="4171393"/>
          </a:xfrm>
        </p:spPr>
        <p:txBody>
          <a:bodyPr/>
          <a:lstStyle/>
          <a:p>
            <a:r>
              <a:rPr lang="ru-RU" altLang="ja-JP" dirty="0"/>
              <a:t>Узнать о </a:t>
            </a:r>
            <a:r>
              <a:rPr lang="en-US" altLang="ja-JP" dirty="0" err="1"/>
              <a:t>pygame</a:t>
            </a:r>
            <a:r>
              <a:rPr lang="ru-RU" altLang="ja-JP" dirty="0"/>
              <a:t>. Придумать сюжет, интерфейс, персонажей, разветвление и изменения самой истории и концовки.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632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3119455-8D16-40EC-B89A-D56C6F44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92659"/>
          </a:xfrm>
        </p:spPr>
        <p:txBody>
          <a:bodyPr>
            <a:noAutofit/>
          </a:bodyPr>
          <a:lstStyle/>
          <a:p>
            <a:r>
              <a:rPr lang="ru-RU" altLang="ja-JP" sz="3600" dirty="0"/>
              <a:t>Идея сюжета и ветвей</a:t>
            </a:r>
            <a:endParaRPr lang="ja-JP" altLang="en-US" sz="3600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15822FF-40CF-4D6F-A475-8D8DACA79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80" y="1029729"/>
            <a:ext cx="4415481" cy="4926228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E1E08EE5-4C98-42D4-AF8E-766A34301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29946"/>
            <a:ext cx="3932237" cy="4139042"/>
          </a:xfrm>
        </p:spPr>
        <p:txBody>
          <a:bodyPr/>
          <a:lstStyle/>
          <a:p>
            <a:r>
              <a:rPr lang="ru-RU" altLang="ja-JP" dirty="0"/>
              <a:t>В самом начале для темы был выбран космос, но в связи отсутствия активности в поддержание идеи, для истории был выбран просто параллельный мир. Из-за короткого дедлайна, хотелось сделать историю интересной, но не длинной.</a:t>
            </a:r>
          </a:p>
          <a:p>
            <a:r>
              <a:rPr lang="ru-RU" altLang="ja-JP" dirty="0"/>
              <a:t>Так же саму тему хотелось связать с тематикой </a:t>
            </a:r>
            <a:r>
              <a:rPr lang="en-US" altLang="ja-JP" dirty="0"/>
              <a:t>Python</a:t>
            </a:r>
            <a:r>
              <a:rPr lang="ru-RU" altLang="ja-JP" dirty="0"/>
              <a:t>, поэтому было решено сделать конечную точку, как конец связанный именно с ним.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79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948A9F5-6348-4EB7-BE36-6D980795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157" y="391297"/>
            <a:ext cx="4055333" cy="1600200"/>
          </a:xfrm>
        </p:spPr>
        <p:txBody>
          <a:bodyPr/>
          <a:lstStyle/>
          <a:p>
            <a:r>
              <a:rPr lang="ru-RU" altLang="ja-JP" dirty="0"/>
              <a:t>Выбор интерфейса</a:t>
            </a:r>
            <a:endParaRPr lang="ja-JP" alt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18AD08-8423-4B32-827A-ED8DC2AD1E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r="5194"/>
          <a:stretch>
            <a:fillRect/>
          </a:stretch>
        </p:blipFill>
        <p:spPr>
          <a:xfrm>
            <a:off x="362465" y="700088"/>
            <a:ext cx="6338373" cy="5165725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2C3E5CA1-7648-4BFE-8177-FC0E9FED6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75158" y="2164492"/>
            <a:ext cx="4055332" cy="3811588"/>
          </a:xfrm>
        </p:spPr>
        <p:txBody>
          <a:bodyPr/>
          <a:lstStyle/>
          <a:p>
            <a:r>
              <a:rPr lang="ru-RU" altLang="ja-JP" dirty="0"/>
              <a:t>После определения сюжета, был выбран стиль игры как визуальная новелла, а далее уже принято решение по поводу оформления вида в игре.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242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06707-6780-4515-BEB5-EC8E42A1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98605"/>
          </a:xfrm>
        </p:spPr>
        <p:txBody>
          <a:bodyPr>
            <a:noAutofit/>
          </a:bodyPr>
          <a:lstStyle/>
          <a:p>
            <a:r>
              <a:rPr kumimoji="1" lang="ru-RU" altLang="ja-JP" dirty="0"/>
              <a:t>Дизайн персонажей и Локации</a:t>
            </a:r>
            <a:endParaRPr kumimoji="1" lang="ja-JP" alt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E717F5-4A78-48AB-93ED-8EA87C5A6C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r="5475"/>
          <a:stretch>
            <a:fillRect/>
          </a:stretch>
        </p:blipFill>
        <p:spPr>
          <a:xfrm>
            <a:off x="5098643" y="457200"/>
            <a:ext cx="1994713" cy="2849863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B7A2EE31-AEF2-4B96-8FC3-AE0F594F1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198605"/>
          </a:xfrm>
        </p:spPr>
        <p:txBody>
          <a:bodyPr/>
          <a:lstStyle/>
          <a:p>
            <a:r>
              <a:rPr kumimoji="1" lang="ru-RU" altLang="ja-JP" dirty="0"/>
              <a:t>Разработкой и прорисовкой персонажей, а также поиском локаций занималось двое людей из команды</a:t>
            </a:r>
            <a:endParaRPr kumimoji="1" lang="ja-JP" alt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83E0C84-19CA-4917-BA86-C683259D2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90" y="3217223"/>
            <a:ext cx="2509455" cy="29109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4AACC6-B892-454A-A67D-86A2F6020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62" y="562579"/>
            <a:ext cx="2654644" cy="26546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009E0C-4A63-4860-9416-85DB6A973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274" y="367359"/>
            <a:ext cx="1291938" cy="284986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3AFB7D3-3BF2-4FE6-A12B-8A7D4828F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35" y="3217223"/>
            <a:ext cx="1451908" cy="298229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39D407D-4C49-48C4-9CF4-81495E2357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4" y="3166088"/>
            <a:ext cx="2422551" cy="149516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770DF0-843B-4FDA-92A3-2B98501983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4" y="3635580"/>
            <a:ext cx="2697226" cy="151719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A549BC5-DD58-4CF2-8259-A7506920E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09" y="4361784"/>
            <a:ext cx="2820572" cy="165962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CCEAFCE-FB6D-4513-874A-CFD34FBA0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45" y="5227453"/>
            <a:ext cx="2820573" cy="15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539211E-B1C7-464D-955C-11C0DAF2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altLang="ja-JP" sz="5400" dirty="0"/>
              <a:t>Наш состав</a:t>
            </a:r>
            <a:endParaRPr lang="ja-JP" altLang="en-US" sz="5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91DC59-10A2-4032-9429-F407FD0DE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532" y="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0D7CAB-699F-475A-BA7E-A5C9D7F38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8"/>
          <a:stretch/>
        </p:blipFill>
        <p:spPr bwMode="auto">
          <a:xfrm>
            <a:off x="3211787" y="2471862"/>
            <a:ext cx="2476500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4D5DD4-9A28-428D-B94F-FB8D1ADC8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99" y="1996290"/>
            <a:ext cx="2588176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2C6825-7D58-4E9D-80BD-103B6AB2489A}"/>
              </a:ext>
            </a:extLst>
          </p:cNvPr>
          <p:cNvSpPr txBox="1"/>
          <p:nvPr/>
        </p:nvSpPr>
        <p:spPr>
          <a:xfrm>
            <a:off x="9259205" y="2471862"/>
            <a:ext cx="197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49500"/>
                </a:solidFill>
              </a:rPr>
              <a:t>Кирилл </a:t>
            </a:r>
            <a:r>
              <a:rPr lang="ru-RU" dirty="0" err="1">
                <a:solidFill>
                  <a:srgbClr val="C49500"/>
                </a:solidFill>
              </a:rPr>
              <a:t>Приёмко</a:t>
            </a:r>
            <a:endParaRPr lang="ru-RU" dirty="0">
              <a:solidFill>
                <a:srgbClr val="C495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18223-77A1-4A2D-A890-9DB6C89218FE}"/>
              </a:ext>
            </a:extLst>
          </p:cNvPr>
          <p:cNvSpPr txBox="1"/>
          <p:nvPr/>
        </p:nvSpPr>
        <p:spPr>
          <a:xfrm>
            <a:off x="779783" y="4808146"/>
            <a:ext cx="160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49500"/>
                </a:solidFill>
              </a:rPr>
              <a:t>Анна Орлова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07FDD-7A56-4FB1-826D-C80A51F34FB1}"/>
              </a:ext>
            </a:extLst>
          </p:cNvPr>
          <p:cNvSpPr txBox="1"/>
          <p:nvPr/>
        </p:nvSpPr>
        <p:spPr>
          <a:xfrm>
            <a:off x="3436778" y="5177478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49500"/>
                </a:solidFill>
              </a:rPr>
              <a:t>Леонид Синицын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32A8C-4B0C-4995-ABB1-81F72DB0C7FD}"/>
              </a:ext>
            </a:extLst>
          </p:cNvPr>
          <p:cNvSpPr txBox="1"/>
          <p:nvPr/>
        </p:nvSpPr>
        <p:spPr>
          <a:xfrm>
            <a:off x="6096000" y="5500133"/>
            <a:ext cx="211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49500"/>
                </a:solidFill>
              </a:rPr>
              <a:t>Максим Родионов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4F119-B8AE-43D9-8AEB-009DE22F1544}"/>
              </a:ext>
            </a:extLst>
          </p:cNvPr>
          <p:cNvSpPr txBox="1"/>
          <p:nvPr/>
        </p:nvSpPr>
        <p:spPr>
          <a:xfrm>
            <a:off x="8496300" y="5777932"/>
            <a:ext cx="221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49500"/>
                </a:solidFill>
              </a:rPr>
              <a:t>Анастасия Басова 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C44E96A-878C-41CD-AEDE-8AAE13AF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3037433"/>
            <a:ext cx="2336175" cy="243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28EFC8-9DA2-4059-8F9E-E6F5BED2F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32703"/>
          </a:xfr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790AF1EC-BFBB-48DB-A9BE-B36437D6F84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00B8463-BFBD-4A03-8041-59D83E0C1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3216803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7D86DF"/>
      </a:accent1>
      <a:accent2>
        <a:srgbClr val="609DD8"/>
      </a:accent2>
      <a:accent3>
        <a:srgbClr val="55B0B8"/>
      </a:accent3>
      <a:accent4>
        <a:srgbClr val="51B594"/>
      </a:accent4>
      <a:accent5>
        <a:srgbClr val="55B86E"/>
      </a:accent5>
      <a:accent6>
        <a:srgbClr val="63B751"/>
      </a:accent6>
      <a:hlink>
        <a:srgbClr val="898453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189</Words>
  <Application>Microsoft Office PowerPoint</Application>
  <PresentationFormat>Широкоэкранный</PresentationFormat>
  <Paragraphs>22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AvenirNext LT Pro Medium</vt:lpstr>
      <vt:lpstr>Sagona Book</vt:lpstr>
      <vt:lpstr>Times New Roman</vt:lpstr>
      <vt:lpstr>ExploreVTI</vt:lpstr>
      <vt:lpstr>Текстовый квест </vt:lpstr>
      <vt:lpstr>Задачи:</vt:lpstr>
      <vt:lpstr>Презентация PowerPoint</vt:lpstr>
      <vt:lpstr>Идея сюжета и ветвей</vt:lpstr>
      <vt:lpstr>Выбор интерфейса</vt:lpstr>
      <vt:lpstr>Дизайн персонажей и Локации</vt:lpstr>
      <vt:lpstr>Наш состав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Развитие интеллектуальной способности быстро выбирать правильные ответы  </dc:title>
  <dc:creator>orlova.anyuta2004@mail.ru</dc:creator>
  <cp:lastModifiedBy>Леонид</cp:lastModifiedBy>
  <cp:revision>8</cp:revision>
  <dcterms:created xsi:type="dcterms:W3CDTF">2020-12-12T05:14:46Z</dcterms:created>
  <dcterms:modified xsi:type="dcterms:W3CDTF">2020-12-12T06:52:19Z</dcterms:modified>
</cp:coreProperties>
</file>